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2" d="100"/>
          <a:sy n="52" d="100"/>
        </p:scale>
        <p:origin x="-1032" y="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19342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lt2"/>
              </a:buClr>
              <a:buFont typeface="Arial"/>
              <a:buNone/>
              <a:defRPr sz="4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2pPr>
            <a:lvl3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3pPr>
            <a:lvl4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4pPr>
            <a:lvl5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5pPr>
            <a:lvl6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6pPr>
            <a:lvl7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7pPr>
            <a:lvl8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8pPr>
            <a:lvl9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440"/>
              </a:spcBef>
              <a:buClr>
                <a:schemeClr val="lt2"/>
              </a:buClr>
              <a:buFont typeface="Noto Sans Symbols"/>
              <a:buNone/>
              <a:defRPr sz="2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ctr" rtl="0">
              <a:spcBef>
                <a:spcPts val="360"/>
              </a:spcBef>
              <a:buClr>
                <a:schemeClr val="lt2"/>
              </a:buClr>
              <a:buFont typeface="Noto Sans Symbols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ctr" rtl="0">
              <a:spcBef>
                <a:spcPts val="320"/>
              </a:spcBef>
              <a:buClr>
                <a:schemeClr val="lt2"/>
              </a:buClr>
              <a:buFont typeface="Noto Sans Symbols"/>
              <a:buNone/>
              <a:defRPr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ctr" rtl="0">
              <a:spcBef>
                <a:spcPts val="280"/>
              </a:spcBef>
              <a:buClr>
                <a:schemeClr val="lt2"/>
              </a:buClr>
              <a:buFont typeface="Noto Sans Symbols"/>
              <a:buNone/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ctr" rtl="0">
              <a:spcBef>
                <a:spcPts val="280"/>
              </a:spcBef>
              <a:buClr>
                <a:schemeClr val="lt2"/>
              </a:buClr>
              <a:buFont typeface="Noto Sans Symbols"/>
              <a:buNone/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ctr" rtl="0">
              <a:spcBef>
                <a:spcPts val="280"/>
              </a:spcBef>
              <a:buClr>
                <a:schemeClr val="lt2"/>
              </a:buClr>
              <a:buFont typeface="Noto Sans Symbols"/>
              <a:buNone/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ctr" rtl="0">
              <a:spcBef>
                <a:spcPts val="280"/>
              </a:spcBef>
              <a:buClr>
                <a:schemeClr val="lt2"/>
              </a:buClr>
              <a:buFont typeface="Noto Sans Symbols"/>
              <a:buNone/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ctr" rtl="0">
              <a:spcBef>
                <a:spcPts val="280"/>
              </a:spcBef>
              <a:buClr>
                <a:schemeClr val="lt2"/>
              </a:buClr>
              <a:buFont typeface="Noto Sans Symbols"/>
              <a:buNone/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ctr" rtl="0">
              <a:spcBef>
                <a:spcPts val="280"/>
              </a:spcBef>
              <a:buClr>
                <a:schemeClr val="lt2"/>
              </a:buClr>
              <a:buFont typeface="Noto Sans Symbols"/>
              <a:buNone/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6007689" y="548797"/>
            <a:ext cx="1189131" cy="2979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7314414" y="548797"/>
            <a:ext cx="941202" cy="3017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6008687" y="855955"/>
            <a:ext cx="2246488" cy="3012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914400" y="1544715"/>
            <a:ext cx="7315200" cy="11540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2"/>
              </a:buClr>
              <a:buFont typeface="Arial"/>
              <a:buNone/>
              <a:defRPr sz="4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 rot="5400000">
            <a:off x="2802236" y="881996"/>
            <a:ext cx="3539527" cy="731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63500" algn="l" rtl="0">
              <a:spcBef>
                <a:spcPts val="400"/>
              </a:spcBef>
              <a:buClr>
                <a:schemeClr val="lt2"/>
              </a:buClr>
              <a:buFont typeface="Noto Sans Symbols"/>
              <a:buChar char="▪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02919" indent="-71119" algn="l" rtl="0">
              <a:spcBef>
                <a:spcPts val="360"/>
              </a:spcBef>
              <a:buClr>
                <a:schemeClr val="lt2"/>
              </a:buClr>
              <a:buFont typeface="Noto Sans Symbols"/>
              <a:buChar char="▪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indent="-88900" algn="l" rtl="0">
              <a:spcBef>
                <a:spcPts val="320"/>
              </a:spcBef>
              <a:buClr>
                <a:schemeClr val="lt2"/>
              </a:buClr>
              <a:buFont typeface="Noto Sans Symbols"/>
              <a:buChar char="▪"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91440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4300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160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60020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82880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5740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6007689" y="548797"/>
            <a:ext cx="1189131" cy="2979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6008687" y="855955"/>
            <a:ext cx="2246488" cy="3012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7314414" y="548797"/>
            <a:ext cx="941202" cy="3017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 rot="5400000">
            <a:off x="4752422" y="3322686"/>
            <a:ext cx="4484453" cy="149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2"/>
              </a:buClr>
              <a:buFont typeface="Arial"/>
              <a:buNone/>
              <a:defRPr sz="4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 rot="5400000">
            <a:off x="1233035" y="1448197"/>
            <a:ext cx="4484453" cy="5241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63500" algn="l" rtl="0">
              <a:spcBef>
                <a:spcPts val="400"/>
              </a:spcBef>
              <a:buClr>
                <a:schemeClr val="lt2"/>
              </a:buClr>
              <a:buFont typeface="Noto Sans Symbols"/>
              <a:buChar char="▪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02919" indent="-71119" algn="l" rtl="0">
              <a:spcBef>
                <a:spcPts val="360"/>
              </a:spcBef>
              <a:buClr>
                <a:schemeClr val="lt2"/>
              </a:buClr>
              <a:buFont typeface="Noto Sans Symbols"/>
              <a:buChar char="▪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indent="-88900" algn="l" rtl="0">
              <a:spcBef>
                <a:spcPts val="320"/>
              </a:spcBef>
              <a:buClr>
                <a:schemeClr val="lt2"/>
              </a:buClr>
              <a:buFont typeface="Noto Sans Symbols"/>
              <a:buChar char="▪"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91440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4300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160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60020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82880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5740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6007689" y="548797"/>
            <a:ext cx="1189131" cy="2979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6008687" y="855955"/>
            <a:ext cx="2246488" cy="3012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7314414" y="548797"/>
            <a:ext cx="941202" cy="3017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914400" y="1544715"/>
            <a:ext cx="7315200" cy="11540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2"/>
              </a:buClr>
              <a:buFont typeface="Arial"/>
              <a:buNone/>
              <a:defRPr sz="4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63500" algn="l" rtl="0">
              <a:spcBef>
                <a:spcPts val="400"/>
              </a:spcBef>
              <a:buClr>
                <a:schemeClr val="lt2"/>
              </a:buClr>
              <a:buFont typeface="Noto Sans Symbols"/>
              <a:buChar char="▪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02919" indent="-71119" algn="l" rtl="0">
              <a:spcBef>
                <a:spcPts val="360"/>
              </a:spcBef>
              <a:buClr>
                <a:schemeClr val="lt2"/>
              </a:buClr>
              <a:buFont typeface="Noto Sans Symbols"/>
              <a:buChar char="▪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indent="-88900" algn="l" rtl="0">
              <a:spcBef>
                <a:spcPts val="320"/>
              </a:spcBef>
              <a:buClr>
                <a:schemeClr val="lt2"/>
              </a:buClr>
              <a:buFont typeface="Noto Sans Symbols"/>
              <a:buChar char="▪"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91440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4300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160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60020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82880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5740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6007689" y="548797"/>
            <a:ext cx="1189131" cy="2979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6008687" y="855955"/>
            <a:ext cx="2246488" cy="3012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7314414" y="548797"/>
            <a:ext cx="941202" cy="3017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6007689" y="548797"/>
            <a:ext cx="1189131" cy="2979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6008687" y="855955"/>
            <a:ext cx="2246488" cy="3012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7314414" y="548797"/>
            <a:ext cx="941202" cy="3017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914400" y="1544715"/>
            <a:ext cx="7315200" cy="11540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2"/>
              </a:buClr>
              <a:buFont typeface="Arial"/>
              <a:buNone/>
              <a:defRPr sz="4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914400" y="2743200"/>
            <a:ext cx="3566159" cy="35935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63500" algn="l" rtl="0">
              <a:spcBef>
                <a:spcPts val="400"/>
              </a:spcBef>
              <a:buClr>
                <a:schemeClr val="lt2"/>
              </a:buClr>
              <a:buFont typeface="Noto Sans Symbols"/>
              <a:buChar char="▪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02919" indent="-71119" algn="l" rtl="0">
              <a:spcBef>
                <a:spcPts val="360"/>
              </a:spcBef>
              <a:buClr>
                <a:schemeClr val="lt2"/>
              </a:buClr>
              <a:buFont typeface="Noto Sans Symbols"/>
              <a:buChar char="▪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indent="-88900" algn="l" rtl="0">
              <a:spcBef>
                <a:spcPts val="320"/>
              </a:spcBef>
              <a:buClr>
                <a:schemeClr val="lt2"/>
              </a:buClr>
              <a:buFont typeface="Noto Sans Symbols"/>
              <a:buChar char="▪"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91440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4300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160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60020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82880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5740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681728" y="2743200"/>
            <a:ext cx="3566159" cy="35956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63500" algn="l" rtl="0">
              <a:spcBef>
                <a:spcPts val="400"/>
              </a:spcBef>
              <a:buClr>
                <a:schemeClr val="lt2"/>
              </a:buClr>
              <a:buFont typeface="Noto Sans Symbols"/>
              <a:buChar char="▪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02919" indent="-71119" algn="l" rtl="0">
              <a:spcBef>
                <a:spcPts val="360"/>
              </a:spcBef>
              <a:buClr>
                <a:schemeClr val="lt2"/>
              </a:buClr>
              <a:buFont typeface="Noto Sans Symbols"/>
              <a:buChar char="▪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indent="-88900" algn="l" rtl="0">
              <a:spcBef>
                <a:spcPts val="320"/>
              </a:spcBef>
              <a:buClr>
                <a:schemeClr val="lt2"/>
              </a:buClr>
              <a:buFont typeface="Noto Sans Symbols"/>
              <a:buChar char="▪"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91440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4300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160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60020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82880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5740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914400" y="5017571"/>
            <a:ext cx="7315200" cy="12935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4000" b="0" cap="none"/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914400" y="3865096"/>
            <a:ext cx="7315200" cy="10984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2000">
                <a:solidFill>
                  <a:schemeClr val="lt1"/>
                </a:solidFill>
              </a:defRPr>
            </a:lvl1pPr>
            <a:lvl2pPr marL="4572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800">
                <a:solidFill>
                  <a:schemeClr val="lt1"/>
                </a:solidFill>
              </a:defRPr>
            </a:lvl2pPr>
            <a:lvl3pPr marL="9144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600">
                <a:solidFill>
                  <a:schemeClr val="lt1"/>
                </a:solidFill>
              </a:defRPr>
            </a:lvl3pPr>
            <a:lvl4pPr marL="13716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400">
                <a:solidFill>
                  <a:schemeClr val="lt1"/>
                </a:solidFill>
              </a:defRPr>
            </a:lvl4pPr>
            <a:lvl5pPr marL="18288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400">
                <a:solidFill>
                  <a:schemeClr val="lt1"/>
                </a:solidFill>
              </a:defRPr>
            </a:lvl5pPr>
            <a:lvl6pPr marL="22860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400">
                <a:solidFill>
                  <a:schemeClr val="lt1"/>
                </a:solidFill>
              </a:defRPr>
            </a:lvl6pPr>
            <a:lvl7pPr marL="27432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400">
                <a:solidFill>
                  <a:schemeClr val="lt1"/>
                </a:solidFill>
              </a:defRPr>
            </a:lvl7pPr>
            <a:lvl8pPr marL="32004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400">
                <a:solidFill>
                  <a:schemeClr val="lt1"/>
                </a:solidFill>
              </a:defRPr>
            </a:lvl8pPr>
            <a:lvl9pPr marL="36576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6007689" y="548797"/>
            <a:ext cx="1189131" cy="2979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6008687" y="855955"/>
            <a:ext cx="2246488" cy="3012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7314414" y="548797"/>
            <a:ext cx="941202" cy="3017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chemeClr val="lt2"/>
              </a:buClr>
              <a:buFont typeface="Arial"/>
              <a:buNone/>
              <a:defRPr sz="2000" b="1">
                <a:solidFill>
                  <a:schemeClr val="lt2"/>
                </a:solidFill>
              </a:defRPr>
            </a:lvl1pPr>
            <a:lvl2pPr marL="457200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885144" y="2743200"/>
            <a:ext cx="3362062" cy="6217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chemeClr val="lt2"/>
              </a:buClr>
              <a:buFont typeface="Arial"/>
              <a:buNone/>
              <a:defRPr sz="2000" b="1">
                <a:solidFill>
                  <a:schemeClr val="lt2"/>
                </a:solidFill>
              </a:defRPr>
            </a:lvl1pPr>
            <a:lvl2pPr marL="457200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6007689" y="548797"/>
            <a:ext cx="1189131" cy="2979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6008687" y="855955"/>
            <a:ext cx="2246488" cy="3012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7314414" y="548797"/>
            <a:ext cx="941202" cy="3017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914400" y="1544715"/>
            <a:ext cx="7315200" cy="11540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2"/>
              </a:buClr>
              <a:buFont typeface="Arial"/>
              <a:buNone/>
              <a:defRPr sz="4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914400" y="3383280"/>
            <a:ext cx="3566159" cy="29535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63500" algn="l" rtl="0">
              <a:spcBef>
                <a:spcPts val="400"/>
              </a:spcBef>
              <a:buClr>
                <a:schemeClr val="lt2"/>
              </a:buClr>
              <a:buFont typeface="Noto Sans Symbols"/>
              <a:buChar char="▪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02919" indent="-71119" algn="l" rtl="0">
              <a:spcBef>
                <a:spcPts val="360"/>
              </a:spcBef>
              <a:buClr>
                <a:schemeClr val="lt2"/>
              </a:buClr>
              <a:buFont typeface="Noto Sans Symbols"/>
              <a:buChar char="▪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indent="-88900" algn="l" rtl="0">
              <a:spcBef>
                <a:spcPts val="320"/>
              </a:spcBef>
              <a:buClr>
                <a:schemeClr val="lt2"/>
              </a:buClr>
              <a:buFont typeface="Noto Sans Symbols"/>
              <a:buChar char="▪"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91440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4300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160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60020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82880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5740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81726" y="3383280"/>
            <a:ext cx="3566159" cy="29535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63500" algn="l" rtl="0">
              <a:spcBef>
                <a:spcPts val="400"/>
              </a:spcBef>
              <a:buClr>
                <a:schemeClr val="lt2"/>
              </a:buClr>
              <a:buFont typeface="Noto Sans Symbols"/>
              <a:buChar char="▪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02919" indent="-71119" algn="l" rtl="0">
              <a:spcBef>
                <a:spcPts val="360"/>
              </a:spcBef>
              <a:buClr>
                <a:schemeClr val="lt2"/>
              </a:buClr>
              <a:buFont typeface="Noto Sans Symbols"/>
              <a:buChar char="▪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indent="-88900" algn="l" rtl="0">
              <a:spcBef>
                <a:spcPts val="320"/>
              </a:spcBef>
              <a:buClr>
                <a:schemeClr val="lt2"/>
              </a:buClr>
              <a:buFont typeface="Noto Sans Symbols"/>
              <a:buChar char="▪"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91440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4300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160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60020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82880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5740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914400" y="1544715"/>
            <a:ext cx="7315200" cy="11540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2"/>
              </a:buClr>
              <a:buFont typeface="Arial"/>
              <a:buNone/>
              <a:defRPr sz="4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6007689" y="548797"/>
            <a:ext cx="1189131" cy="2979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6008687" y="855955"/>
            <a:ext cx="2246488" cy="3012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7314414" y="548797"/>
            <a:ext cx="941202" cy="3017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6007689" y="548797"/>
            <a:ext cx="1189131" cy="2979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6008687" y="855955"/>
            <a:ext cx="2246488" cy="3012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7314414" y="548797"/>
            <a:ext cx="941202" cy="3017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914400" y="1825361"/>
            <a:ext cx="2950935" cy="21730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800" b="0"/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021751" y="1826708"/>
            <a:ext cx="4207848" cy="44766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 sz="2000"/>
            </a:lvl1pPr>
            <a:lvl2pPr rtl="0">
              <a:spcBef>
                <a:spcPts val="0"/>
              </a:spcBef>
              <a:defRPr sz="1800"/>
            </a:lvl2pPr>
            <a:lvl3pPr rtl="0">
              <a:spcBef>
                <a:spcPts val="0"/>
              </a:spcBef>
              <a:defRPr sz="1600"/>
            </a:lvl3pPr>
            <a:lvl4pPr rtl="0">
              <a:spcBef>
                <a:spcPts val="0"/>
              </a:spcBef>
              <a:defRPr sz="1400"/>
            </a:lvl4pPr>
            <a:lvl5pPr rtl="0">
              <a:spcBef>
                <a:spcPts val="0"/>
              </a:spcBef>
              <a:defRPr sz="14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2"/>
          </p:nvPr>
        </p:nvSpPr>
        <p:spPr>
          <a:xfrm>
            <a:off x="914400" y="4061094"/>
            <a:ext cx="2950935" cy="22453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 sz="1400"/>
            </a:lvl1pPr>
            <a:lvl2pPr marL="457200" indent="0" rtl="0">
              <a:spcBef>
                <a:spcPts val="0"/>
              </a:spcBef>
              <a:buFont typeface="Arial"/>
              <a:buNone/>
              <a:defRPr sz="1200"/>
            </a:lvl2pPr>
            <a:lvl3pPr marL="914400" indent="0" rtl="0">
              <a:spcBef>
                <a:spcPts val="0"/>
              </a:spcBef>
              <a:buFont typeface="Arial"/>
              <a:buNone/>
              <a:defRPr sz="1000"/>
            </a:lvl3pPr>
            <a:lvl4pPr marL="1371600" indent="0" rtl="0">
              <a:spcBef>
                <a:spcPts val="0"/>
              </a:spcBef>
              <a:buFont typeface="Arial"/>
              <a:buNone/>
              <a:defRPr sz="900"/>
            </a:lvl4pPr>
            <a:lvl5pPr marL="1828800" indent="0" rtl="0">
              <a:spcBef>
                <a:spcPts val="0"/>
              </a:spcBef>
              <a:buFont typeface="Arial"/>
              <a:buNone/>
              <a:defRPr sz="900"/>
            </a:lvl5pPr>
            <a:lvl6pPr marL="2286000" indent="0" rtl="0">
              <a:spcBef>
                <a:spcPts val="0"/>
              </a:spcBef>
              <a:buFont typeface="Arial"/>
              <a:buNone/>
              <a:defRPr sz="900"/>
            </a:lvl6pPr>
            <a:lvl7pPr marL="2743200" indent="0" rtl="0">
              <a:spcBef>
                <a:spcPts val="0"/>
              </a:spcBef>
              <a:buFont typeface="Arial"/>
              <a:buNone/>
              <a:defRPr sz="900"/>
            </a:lvl7pPr>
            <a:lvl8pPr marL="3200400" indent="0" rtl="0">
              <a:spcBef>
                <a:spcPts val="0"/>
              </a:spcBef>
              <a:buFont typeface="Arial"/>
              <a:buNone/>
              <a:defRPr sz="900"/>
            </a:lvl8pPr>
            <a:lvl9pPr marL="3657600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6007689" y="548797"/>
            <a:ext cx="1189131" cy="2979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6008687" y="855955"/>
            <a:ext cx="2246488" cy="3012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7314414" y="548797"/>
            <a:ext cx="941202" cy="3017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914400" y="1828800"/>
            <a:ext cx="2953511" cy="21762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800" b="0"/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4" name="Shape 64"/>
          <p:cNvSpPr>
            <a:spLocks noGrp="1"/>
          </p:cNvSpPr>
          <p:nvPr>
            <p:ph type="pic" idx="2"/>
          </p:nvPr>
        </p:nvSpPr>
        <p:spPr>
          <a:xfrm>
            <a:off x="4191000" y="2286000"/>
            <a:ext cx="4038599" cy="3352799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reflection stA="30000" endPos="30000" dist="31750" dir="5400000" sy="-100000" algn="bl" rotWithShape="0"/>
          </a:effectLst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914400" y="4059935"/>
            <a:ext cx="2953511" cy="22494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 sz="1400"/>
            </a:lvl1pPr>
            <a:lvl2pPr marL="457200" indent="0" rtl="0">
              <a:spcBef>
                <a:spcPts val="0"/>
              </a:spcBef>
              <a:buFont typeface="Arial"/>
              <a:buNone/>
              <a:defRPr sz="1200"/>
            </a:lvl2pPr>
            <a:lvl3pPr marL="914400" indent="0" rtl="0">
              <a:spcBef>
                <a:spcPts val="0"/>
              </a:spcBef>
              <a:buFont typeface="Arial"/>
              <a:buNone/>
              <a:defRPr sz="1000"/>
            </a:lvl3pPr>
            <a:lvl4pPr marL="1371600" indent="0" rtl="0">
              <a:spcBef>
                <a:spcPts val="0"/>
              </a:spcBef>
              <a:buFont typeface="Arial"/>
              <a:buNone/>
              <a:defRPr sz="900"/>
            </a:lvl4pPr>
            <a:lvl5pPr marL="1828800" indent="0" rtl="0">
              <a:spcBef>
                <a:spcPts val="0"/>
              </a:spcBef>
              <a:buFont typeface="Arial"/>
              <a:buNone/>
              <a:defRPr sz="900"/>
            </a:lvl5pPr>
            <a:lvl6pPr marL="2286000" indent="0" rtl="0">
              <a:spcBef>
                <a:spcPts val="0"/>
              </a:spcBef>
              <a:buFont typeface="Arial"/>
              <a:buNone/>
              <a:defRPr sz="900"/>
            </a:lvl6pPr>
            <a:lvl7pPr marL="2743200" indent="0" rtl="0">
              <a:spcBef>
                <a:spcPts val="0"/>
              </a:spcBef>
              <a:buFont typeface="Arial"/>
              <a:buNone/>
              <a:defRPr sz="900"/>
            </a:lvl7pPr>
            <a:lvl8pPr marL="3200400" indent="0" rtl="0">
              <a:spcBef>
                <a:spcPts val="0"/>
              </a:spcBef>
              <a:buFont typeface="Arial"/>
              <a:buNone/>
              <a:defRPr sz="900"/>
            </a:lvl8pPr>
            <a:lvl9pPr marL="3657600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6007689" y="548797"/>
            <a:ext cx="1189131" cy="2979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6008687" y="855955"/>
            <a:ext cx="2246488" cy="3012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7314414" y="548797"/>
            <a:ext cx="941202" cy="3017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42C32"/>
            </a:gs>
            <a:gs pos="65000">
              <a:srgbClr val="272F36"/>
            </a:gs>
            <a:gs pos="100000">
              <a:srgbClr val="5F6773"/>
            </a:gs>
          </a:gsLst>
          <a:lin ang="5400000" scaled="0"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8435267" y="573806"/>
            <a:ext cx="86235" cy="572315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6"/>
          <p:cNvSpPr/>
          <p:nvPr/>
        </p:nvSpPr>
        <p:spPr>
          <a:xfrm>
            <a:off x="8569418" y="573806"/>
            <a:ext cx="576072" cy="572315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914400" y="1544715"/>
            <a:ext cx="7315200" cy="11540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lt2"/>
              </a:buClr>
              <a:buFont typeface="Arial"/>
              <a:buNone/>
              <a:defRPr sz="4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2pPr>
            <a:lvl3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3pPr>
            <a:lvl4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4pPr>
            <a:lvl5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5pPr>
            <a:lvl6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6pPr>
            <a:lvl7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7pPr>
            <a:lvl8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8pPr>
            <a:lvl9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indent="-63500" algn="l" rtl="0">
              <a:spcBef>
                <a:spcPts val="400"/>
              </a:spcBef>
              <a:buClr>
                <a:schemeClr val="lt2"/>
              </a:buClr>
              <a:buFont typeface="Noto Sans Symbols"/>
              <a:buChar char="▪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02919" marR="0" indent="-71119" algn="l" rtl="0">
              <a:spcBef>
                <a:spcPts val="360"/>
              </a:spcBef>
              <a:buClr>
                <a:schemeClr val="lt2"/>
              </a:buClr>
              <a:buFont typeface="Noto Sans Symbols"/>
              <a:buChar char="▪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indent="-88900" algn="l" rtl="0">
              <a:spcBef>
                <a:spcPts val="320"/>
              </a:spcBef>
              <a:buClr>
                <a:schemeClr val="lt2"/>
              </a:buClr>
              <a:buFont typeface="Noto Sans Symbols"/>
              <a:buChar char="▪"/>
              <a:defRPr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914400" marR="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43000" marR="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1600" marR="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600200" marR="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828800" marR="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57400" marR="0" indent="-101600" algn="l" rtl="0">
              <a:spcBef>
                <a:spcPts val="280"/>
              </a:spcBef>
              <a:buClr>
                <a:schemeClr val="lt2"/>
              </a:buClr>
              <a:buFont typeface="Noto Sans Symbols"/>
              <a:buChar char="▪"/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dt" idx="10"/>
          </p:nvPr>
        </p:nvSpPr>
        <p:spPr>
          <a:xfrm>
            <a:off x="6007689" y="548797"/>
            <a:ext cx="1189131" cy="2979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7314414" y="548797"/>
            <a:ext cx="941202" cy="3017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xfrm>
            <a:off x="6008687" y="855955"/>
            <a:ext cx="2246488" cy="3012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2"/>
              </a:buClr>
              <a:buSzPct val="25000"/>
              <a:buFont typeface="Arial"/>
              <a:buNone/>
            </a:pPr>
            <a:r>
              <a:rPr lang="en-US" sz="4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Realism (1865-1915)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English III</a:t>
            </a:r>
          </a:p>
          <a:p>
            <a:pPr marL="0" marR="0" lvl="0" indent="0" algn="l" rtl="0">
              <a:spcBef>
                <a:spcPts val="440"/>
              </a:spcBef>
              <a:buClr>
                <a:schemeClr val="lt2"/>
              </a:buClr>
              <a:buFont typeface="Noto Sans Symbols"/>
              <a:buNone/>
            </a:pPr>
            <a:endParaRPr sz="22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914400" y="535802"/>
            <a:ext cx="7315200" cy="1154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2"/>
              </a:buClr>
              <a:buSzPct val="25000"/>
              <a:buFont typeface="Arial"/>
              <a:buNone/>
            </a:pPr>
            <a:r>
              <a:rPr lang="en-US" sz="36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Major Writers: The Frontier (1865-1915) 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914400" y="1689898"/>
            <a:ext cx="3566159" cy="51681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190500" algn="l" rtl="0">
              <a:spcBef>
                <a:spcPts val="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4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Jack London (1876-1916)(Naturalist)</a:t>
            </a:r>
          </a:p>
          <a:p>
            <a:pPr marL="502919" marR="0" lvl="1" indent="-185419" algn="l" rtl="0">
              <a:spcBef>
                <a:spcPts val="44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Pushed Naturalism to its limits</a:t>
            </a:r>
          </a:p>
          <a:p>
            <a:pPr marL="502919" marR="0" lvl="1" indent="-185419" algn="l" rtl="0">
              <a:spcBef>
                <a:spcPts val="44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200" b="0" i="1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Call of the Wild </a:t>
            </a:r>
            <a:r>
              <a:rPr lang="en-US" sz="2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(tame dog forced to revert to his original primitive state)</a:t>
            </a:r>
          </a:p>
          <a:p>
            <a:pPr marL="502919" marR="0" lvl="1" indent="-185419" algn="l" rtl="0">
              <a:spcBef>
                <a:spcPts val="44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“To Build a Fire” (survival of the fittest)</a:t>
            </a:r>
          </a:p>
        </p:txBody>
      </p:sp>
      <p:pic>
        <p:nvPicPr>
          <p:cNvPr id="149" name="Shape 1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52248" y="1509359"/>
            <a:ext cx="2133599" cy="289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Shape 15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07200" y="3378200"/>
            <a:ext cx="2336800" cy="3479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822958" y="550185"/>
            <a:ext cx="7596912" cy="1154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2"/>
              </a:buClr>
              <a:buSzPct val="25000"/>
              <a:buFont typeface="Arial"/>
              <a:buNone/>
            </a:pPr>
            <a:r>
              <a:rPr lang="en-US" sz="36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Major Writers: The Local Colorists</a:t>
            </a:r>
            <a:br>
              <a:rPr lang="en-US" sz="36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(1865-1930) </a:t>
            </a:r>
            <a:r>
              <a:rPr lang="en-US" sz="324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(Painted specific portraits of American regions) 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1762367" y="2016198"/>
            <a:ext cx="3566159" cy="37267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502919" marR="0" lvl="1" indent="-56197" algn="l" rtl="0">
              <a:lnSpc>
                <a:spcPct val="90000"/>
              </a:lnSpc>
              <a:spcBef>
                <a:spcPts val="407"/>
              </a:spcBef>
              <a:buClr>
                <a:schemeClr val="lt2"/>
              </a:buClr>
              <a:buFont typeface="Noto Sans Symbols"/>
              <a:buNone/>
            </a:pPr>
            <a:endParaRPr sz="2035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1" indent="-2540" algn="l" rtl="0">
              <a:lnSpc>
                <a:spcPct val="90000"/>
              </a:lnSpc>
              <a:spcBef>
                <a:spcPts val="407"/>
              </a:spcBef>
              <a:buClr>
                <a:schemeClr val="lt2"/>
              </a:buClr>
              <a:buFont typeface="Noto Sans Symbols"/>
              <a:buNone/>
            </a:pPr>
            <a:endParaRPr sz="2035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1" indent="-2540" algn="l" rtl="0">
              <a:lnSpc>
                <a:spcPct val="90000"/>
              </a:lnSpc>
              <a:spcBef>
                <a:spcPts val="407"/>
              </a:spcBef>
              <a:buClr>
                <a:schemeClr val="lt2"/>
              </a:buClr>
              <a:buFont typeface="Noto Sans Symbols"/>
              <a:buNone/>
            </a:pPr>
            <a:endParaRPr sz="2035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190500" algn="l" rtl="0">
              <a:lnSpc>
                <a:spcPct val="90000"/>
              </a:lnSpc>
              <a:spcBef>
                <a:spcPts val="444"/>
              </a:spcBef>
              <a:buClr>
                <a:schemeClr val="lt2"/>
              </a:buClr>
              <a:buSzPct val="100909"/>
              <a:buFont typeface="Noto Sans Symbols"/>
              <a:buChar char="▪"/>
            </a:pPr>
            <a:r>
              <a:rPr lang="en-US" sz="222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Kate Chopin (1851-1904)</a:t>
            </a:r>
          </a:p>
          <a:p>
            <a:pPr marL="502919" marR="0" lvl="1" indent="-185419" algn="l" rtl="0">
              <a:lnSpc>
                <a:spcPct val="90000"/>
              </a:lnSpc>
              <a:spcBef>
                <a:spcPts val="407"/>
              </a:spcBef>
              <a:buClr>
                <a:schemeClr val="lt2"/>
              </a:buClr>
              <a:buSzPct val="101750"/>
              <a:buFont typeface="Noto Sans Symbols"/>
              <a:buChar char="▪"/>
            </a:pPr>
            <a:r>
              <a:rPr lang="en-US" sz="2035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Louisiana Bayou</a:t>
            </a:r>
          </a:p>
          <a:p>
            <a:pPr marL="502919" marR="0" lvl="1" indent="-185419" algn="l" rtl="0">
              <a:lnSpc>
                <a:spcPct val="90000"/>
              </a:lnSpc>
              <a:spcBef>
                <a:spcPts val="407"/>
              </a:spcBef>
              <a:buClr>
                <a:schemeClr val="lt2"/>
              </a:buClr>
              <a:buSzPct val="101750"/>
              <a:buFont typeface="Noto Sans Symbols"/>
              <a:buChar char="▪"/>
            </a:pPr>
            <a:r>
              <a:rPr lang="en-US" sz="2035" b="0" i="1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Awakening</a:t>
            </a:r>
          </a:p>
          <a:p>
            <a:pPr marL="228600" marR="0" lvl="0" indent="-73025" algn="l" rtl="0">
              <a:lnSpc>
                <a:spcPct val="90000"/>
              </a:lnSpc>
              <a:spcBef>
                <a:spcPts val="370"/>
              </a:spcBef>
              <a:buClr>
                <a:schemeClr val="lt2"/>
              </a:buClr>
              <a:buFont typeface="Noto Sans Symbols"/>
              <a:buNone/>
            </a:pPr>
            <a:endParaRPr sz="185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Shape 157"/>
          <p:cNvSpPr txBox="1">
            <a:spLocks noGrp="1"/>
          </p:cNvSpPr>
          <p:nvPr>
            <p:ph type="body" idx="2"/>
          </p:nvPr>
        </p:nvSpPr>
        <p:spPr>
          <a:xfrm>
            <a:off x="5577839" y="1733853"/>
            <a:ext cx="3566159" cy="35956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190500" algn="l" rtl="0">
              <a:spcBef>
                <a:spcPts val="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4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Willa Cather (1873-1947)</a:t>
            </a:r>
          </a:p>
          <a:p>
            <a:pPr marL="502919" marR="0" lvl="1" indent="-185419" algn="l" rtl="0">
              <a:spcBef>
                <a:spcPts val="44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Life of the Nebraska prairie</a:t>
            </a:r>
          </a:p>
          <a:p>
            <a:pPr marL="502919" marR="0" lvl="1" indent="-185419" algn="l" rtl="0">
              <a:spcBef>
                <a:spcPts val="44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Won Pulitzer Prize</a:t>
            </a:r>
          </a:p>
        </p:txBody>
      </p:sp>
      <p:pic>
        <p:nvPicPr>
          <p:cNvPr id="158" name="Shape 15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647264"/>
            <a:ext cx="1762499" cy="268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Shape 15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10564" y="4204967"/>
            <a:ext cx="1833435" cy="2755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Shape 16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577841" y="3879571"/>
            <a:ext cx="1732724" cy="26038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914400" y="587987"/>
            <a:ext cx="7315200" cy="1154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Historical Context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914400" y="1742084"/>
            <a:ext cx="7315200" cy="4567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1" indent="-190500" algn="l" rtl="0">
              <a:lnSpc>
                <a:spcPct val="90000"/>
              </a:lnSpc>
              <a:spcBef>
                <a:spcPts val="0"/>
              </a:spcBef>
              <a:buClr>
                <a:schemeClr val="lt2"/>
              </a:buClr>
              <a:buSzPct val="100909"/>
              <a:buFont typeface="Noto Sans Symbols"/>
              <a:buChar char="▪"/>
            </a:pPr>
            <a:r>
              <a:rPr lang="en-US" sz="222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United States grew rapidly after the Civil War</a:t>
            </a:r>
          </a:p>
          <a:p>
            <a:pPr marL="502919" marR="0" lvl="1" indent="-185420" algn="l" rtl="0">
              <a:lnSpc>
                <a:spcPct val="90000"/>
              </a:lnSpc>
              <a:spcBef>
                <a:spcPts val="444"/>
              </a:spcBef>
              <a:buClr>
                <a:schemeClr val="lt2"/>
              </a:buClr>
              <a:buSzPct val="100909"/>
              <a:buFont typeface="Noto Sans Symbols"/>
              <a:buChar char="▪"/>
            </a:pPr>
            <a:r>
              <a:rPr lang="en-US" sz="222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increasing rates of democracy and literacy</a:t>
            </a:r>
          </a:p>
          <a:p>
            <a:pPr marL="502919" marR="0" lvl="1" indent="-185420" algn="l" rtl="0">
              <a:lnSpc>
                <a:spcPct val="90000"/>
              </a:lnSpc>
              <a:spcBef>
                <a:spcPts val="444"/>
              </a:spcBef>
              <a:buClr>
                <a:schemeClr val="lt2"/>
              </a:buClr>
              <a:buSzPct val="100909"/>
              <a:buFont typeface="Noto Sans Symbols"/>
              <a:buChar char="▪"/>
            </a:pPr>
            <a:r>
              <a:rPr lang="en-US" sz="222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rapid growth in industrialism and urbanization</a:t>
            </a:r>
          </a:p>
          <a:p>
            <a:pPr marL="502919" marR="0" lvl="1" indent="-185420" algn="l" rtl="0">
              <a:lnSpc>
                <a:spcPct val="90000"/>
              </a:lnSpc>
              <a:spcBef>
                <a:spcPts val="444"/>
              </a:spcBef>
              <a:buClr>
                <a:schemeClr val="lt2"/>
              </a:buClr>
              <a:buSzPct val="100909"/>
              <a:buFont typeface="Noto Sans Symbols"/>
              <a:buChar char="▪"/>
            </a:pPr>
            <a:r>
              <a:rPr lang="en-US" sz="222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expanding population base due to immigration</a:t>
            </a:r>
          </a:p>
          <a:p>
            <a:pPr marL="502919" marR="0" lvl="1" indent="-185420" algn="l" rtl="0">
              <a:lnSpc>
                <a:spcPct val="90000"/>
              </a:lnSpc>
              <a:spcBef>
                <a:spcPts val="444"/>
              </a:spcBef>
              <a:buClr>
                <a:schemeClr val="lt2"/>
              </a:buClr>
              <a:buSzPct val="100909"/>
              <a:buFont typeface="Noto Sans Symbols"/>
              <a:buChar char="▪"/>
            </a:pPr>
            <a:r>
              <a:rPr lang="en-US" sz="222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relative rise in middle-class affluence </a:t>
            </a:r>
          </a:p>
          <a:p>
            <a:pPr marL="228600" marR="0" lvl="0" indent="-190500" algn="l" rtl="0">
              <a:lnSpc>
                <a:spcPct val="90000"/>
              </a:lnSpc>
              <a:spcBef>
                <a:spcPts val="444"/>
              </a:spcBef>
              <a:buClr>
                <a:schemeClr val="lt2"/>
              </a:buClr>
              <a:buSzPct val="100909"/>
              <a:buFont typeface="Noto Sans Symbols"/>
              <a:buChar char="▪"/>
            </a:pPr>
            <a:r>
              <a:rPr lang="en-US" sz="222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Civil War brings demand for a “truer” type of literature that does not idealize people or places</a:t>
            </a:r>
          </a:p>
          <a:p>
            <a:pPr marL="502919" marR="0" lvl="1" indent="-185419" algn="l" rtl="0">
              <a:lnSpc>
                <a:spcPct val="90000"/>
              </a:lnSpc>
              <a:spcBef>
                <a:spcPts val="370"/>
              </a:spcBef>
              <a:buClr>
                <a:schemeClr val="lt2"/>
              </a:buClr>
              <a:buSzPct val="97368"/>
              <a:buFont typeface="Noto Sans Symbols"/>
              <a:buChar char="▪"/>
            </a:pPr>
            <a:r>
              <a:rPr lang="en-US" sz="185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readers interested in understanding rapid shifts in culture.</a:t>
            </a:r>
          </a:p>
          <a:p>
            <a:pPr marL="228600" marR="0" lvl="0" indent="-190500" algn="l" rtl="0">
              <a:lnSpc>
                <a:spcPct val="90000"/>
              </a:lnSpc>
              <a:spcBef>
                <a:spcPts val="444"/>
              </a:spcBef>
              <a:buClr>
                <a:schemeClr val="lt2"/>
              </a:buClr>
              <a:buSzPct val="100909"/>
              <a:buFont typeface="Noto Sans Symbols"/>
              <a:buChar char="▪"/>
            </a:pPr>
            <a:r>
              <a:rPr lang="en-US" sz="222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During this time, people in society were defined by “class”; materialism </a:t>
            </a:r>
          </a:p>
          <a:p>
            <a:pPr marL="228600" marR="0" lvl="0" indent="-190500" algn="l" rtl="0">
              <a:lnSpc>
                <a:spcPct val="90000"/>
              </a:lnSpc>
              <a:spcBef>
                <a:spcPts val="444"/>
              </a:spcBef>
              <a:buClr>
                <a:schemeClr val="lt2"/>
              </a:buClr>
              <a:buSzPct val="100909"/>
              <a:buFont typeface="Noto Sans Symbols"/>
              <a:buChar char="▪"/>
            </a:pPr>
            <a:r>
              <a:rPr lang="en-US" sz="222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Reflect ideas of Darwin (survival of the fittest) and Marx (how money and class structure control a nation)</a:t>
            </a:r>
          </a:p>
          <a:p>
            <a:pPr marL="228600" marR="0" lvl="0" indent="-49529" algn="l" rtl="0">
              <a:lnSpc>
                <a:spcPct val="90000"/>
              </a:lnSpc>
              <a:spcBef>
                <a:spcPts val="444"/>
              </a:spcBef>
              <a:buClr>
                <a:schemeClr val="lt2"/>
              </a:buClr>
              <a:buFont typeface="Noto Sans Symbols"/>
              <a:buNone/>
            </a:pPr>
            <a:endParaRPr sz="222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914400" y="570591"/>
            <a:ext cx="7315200" cy="1154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2"/>
              </a:buClr>
              <a:buSzPct val="25000"/>
              <a:buFont typeface="Arial"/>
              <a:buNone/>
            </a:pPr>
            <a:r>
              <a:rPr lang="en-US" sz="36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Genre/Style </a:t>
            </a:r>
            <a:br>
              <a:rPr lang="en-US" sz="36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Realism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914400" y="1724689"/>
            <a:ext cx="7315200" cy="458467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190500" algn="l" rtl="0">
              <a:spcBef>
                <a:spcPts val="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reaction against romanticism; told it like it was </a:t>
            </a:r>
          </a:p>
          <a:p>
            <a:pPr marL="228600" marR="0" lvl="0" indent="-190500" algn="l" rtl="0">
              <a:spcBef>
                <a:spcPts val="44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Focus on lives of ordinary people; rejected heroic and adventurous</a:t>
            </a:r>
          </a:p>
          <a:p>
            <a:pPr marL="228600" marR="0" lvl="0" indent="-190500" algn="l" rtl="0">
              <a:spcBef>
                <a:spcPts val="44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Anti-materialism; rejected the new “class” system </a:t>
            </a:r>
          </a:p>
          <a:p>
            <a:pPr marL="228600" marR="0" lvl="0" indent="-190500" algn="l" rtl="0">
              <a:spcBef>
                <a:spcPts val="44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View of nature as a powerful and indifferent force beyond man’s control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914400" y="587987"/>
            <a:ext cx="7315200" cy="1154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2"/>
              </a:buClr>
              <a:buSzPct val="25000"/>
              <a:buFont typeface="Arial"/>
              <a:buNone/>
            </a:pPr>
            <a:r>
              <a:rPr lang="en-US" sz="36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Genre/Style </a:t>
            </a:r>
            <a:br>
              <a:rPr lang="en-US" sz="36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Naturalism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914400" y="1742084"/>
            <a:ext cx="7315200" cy="4567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190500" algn="l" rtl="0">
              <a:spcBef>
                <a:spcPts val="0"/>
              </a:spcBef>
              <a:buClr>
                <a:schemeClr val="lt2"/>
              </a:buClr>
              <a:buSzPct val="110000"/>
              <a:buFont typeface="Noto Sans Symbols"/>
              <a:buChar char="▪"/>
            </a:pPr>
            <a:r>
              <a:rPr lang="en-US" sz="2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movement much like realism but a darker view</a:t>
            </a:r>
          </a:p>
          <a:p>
            <a:pPr marL="228600" marR="0" lvl="0" indent="-190500" algn="l" rtl="0">
              <a:spcBef>
                <a:spcPts val="44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universe is unpredictable</a:t>
            </a:r>
          </a:p>
          <a:p>
            <a:pPr marL="228600" marR="0" lvl="0" indent="-190500" algn="l" rtl="0">
              <a:spcBef>
                <a:spcPts val="44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Fate is determined by chance</a:t>
            </a:r>
          </a:p>
          <a:p>
            <a:pPr marL="228600" marR="0" lvl="0" indent="-190500" algn="l" rtl="0">
              <a:spcBef>
                <a:spcPts val="44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Free will is an illusion</a:t>
            </a:r>
          </a:p>
          <a:p>
            <a:pPr marL="228600" marR="0" lvl="0" indent="-190500" algn="l" rtl="0">
              <a:spcBef>
                <a:spcPts val="44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Characters’ lives shaped by forces they can not understand or control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914400" y="535802"/>
            <a:ext cx="7315200" cy="1154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Genre/Style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914400" y="1689899"/>
            <a:ext cx="7315200" cy="46194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190500" algn="l" rtl="0">
              <a:spcBef>
                <a:spcPts val="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Novels, short stories</a:t>
            </a:r>
          </a:p>
          <a:p>
            <a:pPr marL="228600" marR="0" lvl="0" indent="-190500" algn="l" rtl="0">
              <a:spcBef>
                <a:spcPts val="44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Often aims to change a specific social problem</a:t>
            </a:r>
          </a:p>
          <a:p>
            <a:pPr marL="228600" marR="0" lvl="0" indent="-190500" algn="l" rtl="0">
              <a:spcBef>
                <a:spcPts val="44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Dominant themes: survival, fate, violence, nature as an indifferent force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932687" y="605381"/>
            <a:ext cx="7315200" cy="1154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Major Writers: The Civil War 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932687" y="1759477"/>
            <a:ext cx="4494998" cy="497240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190500" algn="l" rtl="0">
              <a:spcBef>
                <a:spcPts val="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4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Harriet Beecher Stowe (1811-1896)</a:t>
            </a:r>
          </a:p>
          <a:p>
            <a:pPr marL="502919" marR="0" lvl="1" indent="-185419" algn="l" rtl="0">
              <a:spcBef>
                <a:spcPts val="44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utmost famous woman of her day</a:t>
            </a:r>
          </a:p>
          <a:p>
            <a:pPr marL="502919" marR="0" lvl="1" indent="-185419" algn="l" rtl="0">
              <a:spcBef>
                <a:spcPts val="44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200" b="0" i="1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Uncle Tom’s Cabin</a:t>
            </a:r>
          </a:p>
          <a:p>
            <a:pPr marL="685800" marR="0" lvl="2" indent="-190500" algn="l" rtl="0">
              <a:spcBef>
                <a:spcPts val="44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most influential book of the 19</a:t>
            </a:r>
            <a:r>
              <a:rPr lang="en-US" sz="2200" b="0" i="0" u="none" strike="noStrike" cap="none" baseline="30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2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century</a:t>
            </a:r>
          </a:p>
          <a:p>
            <a:pPr marL="685800" marR="0" lvl="2" indent="-190500" algn="l" rtl="0">
              <a:spcBef>
                <a:spcPts val="44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2200" b="0" i="0" u="none" strike="noStrike" cap="none" baseline="30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</a:t>
            </a:r>
            <a:r>
              <a:rPr lang="en-US" sz="2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book to sell 1 million copies</a:t>
            </a:r>
          </a:p>
          <a:p>
            <a:pPr marL="685800" marR="0" lvl="2" indent="-190500" algn="l" rtl="0">
              <a:spcBef>
                <a:spcPts val="44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One of the most effective documents of propaganda</a:t>
            </a:r>
          </a:p>
          <a:p>
            <a:pPr marL="685800" marR="0" lvl="2" indent="-190500" algn="l" rtl="0">
              <a:spcBef>
                <a:spcPts val="44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Helped fuel the Civil War </a:t>
            </a:r>
          </a:p>
        </p:txBody>
      </p:sp>
      <p:pic>
        <p:nvPicPr>
          <p:cNvPr id="117" name="Shape 1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67329" y="4184885"/>
            <a:ext cx="1976670" cy="2673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07942" y="1759477"/>
            <a:ext cx="2015140" cy="2467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822959" y="640172"/>
            <a:ext cx="7315200" cy="1154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Major Writers: The Civil War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914400" y="1794267"/>
            <a:ext cx="3566159" cy="49376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190500" algn="l" rtl="0">
              <a:spcBef>
                <a:spcPts val="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4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Frederick Douglass (1817-1895)</a:t>
            </a:r>
          </a:p>
          <a:p>
            <a:pPr marL="502919" marR="0" lvl="1" indent="-185419" algn="l" rtl="0">
              <a:spcBef>
                <a:spcPts val="44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 escaped slave</a:t>
            </a:r>
          </a:p>
          <a:p>
            <a:pPr marL="502919" marR="0" lvl="1" indent="-185419" algn="l" rtl="0">
              <a:spcBef>
                <a:spcPts val="44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One of the most effective orators of his day </a:t>
            </a:r>
          </a:p>
          <a:p>
            <a:pPr marL="502919" marR="0" lvl="1" indent="-185419" algn="l" rtl="0">
              <a:spcBef>
                <a:spcPts val="44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Influential newspaper writer</a:t>
            </a:r>
          </a:p>
          <a:p>
            <a:pPr marL="502919" marR="0" lvl="1" indent="-185419" algn="l" rtl="0">
              <a:spcBef>
                <a:spcPts val="44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Militant abolitionist; diplomat</a:t>
            </a:r>
          </a:p>
          <a:p>
            <a:pPr marL="502919" marR="0" lvl="1" indent="-185419" algn="l" rtl="0">
              <a:spcBef>
                <a:spcPts val="44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Autobiography an instant and enduring classic of courage </a:t>
            </a:r>
          </a:p>
        </p:txBody>
      </p:sp>
      <p:pic>
        <p:nvPicPr>
          <p:cNvPr id="125" name="Shape 1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83387" y="2080661"/>
            <a:ext cx="2324099" cy="349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932687" y="587987"/>
            <a:ext cx="7315200" cy="1154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2"/>
              </a:buClr>
              <a:buSzPct val="25000"/>
              <a:buFont typeface="Arial"/>
              <a:buNone/>
            </a:pPr>
            <a:r>
              <a:rPr lang="en-US" sz="36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Major Writers: The Frontier (1865-1915) 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914400" y="1806446"/>
            <a:ext cx="3566159" cy="50515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190500" algn="l" rtl="0">
              <a:spcBef>
                <a:spcPts val="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400" b="1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Mark Twain (1835-1910)</a:t>
            </a:r>
          </a:p>
          <a:p>
            <a:pPr marL="502919" marR="0" lvl="1" indent="-185419" algn="l" rtl="0">
              <a:spcBef>
                <a:spcPts val="44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Samuel Langhorne </a:t>
            </a:r>
            <a:r>
              <a:rPr lang="en-US" sz="2200" b="0" i="0" u="none" strike="noStrike" cap="none" baseline="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Clemens (His Alias)</a:t>
            </a:r>
            <a:endParaRPr lang="en-US" sz="22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02919" marR="0" lvl="1" indent="-185419" algn="l" rtl="0">
              <a:spcBef>
                <a:spcPts val="44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Widely thought to be the greatest American humorist</a:t>
            </a:r>
          </a:p>
          <a:p>
            <a:pPr marL="502919" marR="0" lvl="1" indent="-185419" algn="l" rtl="0">
              <a:spcBef>
                <a:spcPts val="44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Used vernacular (ordinary dialect), exaggeration, deadpan (expressionless) narrator to create humor 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2"/>
          </p:nvPr>
        </p:nvSpPr>
        <p:spPr>
          <a:xfrm>
            <a:off x="4866564" y="3694739"/>
            <a:ext cx="3566159" cy="31632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190500" algn="l" rtl="0">
              <a:spcBef>
                <a:spcPts val="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4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Major works</a:t>
            </a:r>
          </a:p>
          <a:p>
            <a:pPr marL="502919" marR="0" lvl="1" indent="-185419" algn="l" rtl="0">
              <a:spcBef>
                <a:spcPts val="44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“Celebrated Jumping Frog of Calaveras Country” (tall tale)</a:t>
            </a:r>
          </a:p>
          <a:p>
            <a:pPr marL="502919" marR="0" lvl="1" indent="-185419" algn="l" rtl="0">
              <a:spcBef>
                <a:spcPts val="44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200" b="0" i="1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Adventures of Tom Sawyer</a:t>
            </a:r>
          </a:p>
          <a:p>
            <a:pPr marL="502919" marR="0" lvl="1" indent="-185419" algn="l" rtl="0">
              <a:spcBef>
                <a:spcPts val="44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200" b="0" i="1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Adventures of Huckleberry Finn</a:t>
            </a:r>
          </a:p>
          <a:p>
            <a:pPr marL="228600" marR="0" lvl="0" indent="-63500" algn="l" rtl="0">
              <a:spcBef>
                <a:spcPts val="400"/>
              </a:spcBef>
              <a:buClr>
                <a:schemeClr val="lt2"/>
              </a:buClr>
              <a:buFont typeface="Noto Sans Symbols"/>
              <a:buNone/>
            </a:pPr>
            <a:endParaRPr sz="20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3" name="Shape 1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59021" y="1235048"/>
            <a:ext cx="2551854" cy="21265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914400" y="570591"/>
            <a:ext cx="7315200" cy="1154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2"/>
              </a:buClr>
              <a:buSzPct val="25000"/>
              <a:buFont typeface="Arial"/>
              <a:buNone/>
            </a:pPr>
            <a:r>
              <a:rPr lang="en-US" sz="36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Major Writers: The Frontier (1865-1915) 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914400" y="1789050"/>
            <a:ext cx="3566159" cy="49428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190500" algn="l" rtl="0">
              <a:spcBef>
                <a:spcPts val="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4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Stephen Crane (1871-1900) (Naturalist)</a:t>
            </a:r>
          </a:p>
          <a:p>
            <a:pPr marL="502919" marR="0" lvl="1" indent="-185419" algn="l" rtl="0">
              <a:spcBef>
                <a:spcPts val="44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Attacked patriotism, individualism, and organized religion</a:t>
            </a:r>
          </a:p>
          <a:p>
            <a:pPr marL="502919" marR="0" lvl="1" indent="-185419" algn="l" rtl="0">
              <a:spcBef>
                <a:spcPts val="44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Confronted the meaninglessness of the world</a:t>
            </a:r>
          </a:p>
          <a:p>
            <a:pPr marL="502919" marR="0" lvl="1" indent="-185419" algn="l" rtl="0">
              <a:spcBef>
                <a:spcPts val="44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Crane’s writing known for its images and symbolism</a:t>
            </a:r>
          </a:p>
          <a:p>
            <a:pPr marL="228600" marR="0" lvl="0" indent="-63500" algn="l" rtl="0">
              <a:spcBef>
                <a:spcPts val="400"/>
              </a:spcBef>
              <a:buClr>
                <a:schemeClr val="lt2"/>
              </a:buClr>
              <a:buFont typeface="Noto Sans Symbols"/>
              <a:buNone/>
            </a:pPr>
            <a:endParaRPr sz="20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Shape 140"/>
          <p:cNvSpPr txBox="1">
            <a:spLocks noGrp="1"/>
          </p:cNvSpPr>
          <p:nvPr>
            <p:ph type="body" idx="2"/>
          </p:nvPr>
        </p:nvSpPr>
        <p:spPr>
          <a:xfrm>
            <a:off x="5075321" y="4234319"/>
            <a:ext cx="3361948" cy="26236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190500" algn="l" rtl="0">
              <a:spcBef>
                <a:spcPts val="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000" b="0" i="1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Red Badge of Courage </a:t>
            </a:r>
            <a:r>
              <a:rPr lang="en-US"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(most famous work; set in the Civil War)</a:t>
            </a:r>
          </a:p>
          <a:p>
            <a:pPr marL="228600" marR="0" lvl="0" indent="-190500" algn="l" rtl="0">
              <a:spcBef>
                <a:spcPts val="40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“The Open Boat” (man vs. Nature’s indifference)</a:t>
            </a:r>
          </a:p>
          <a:p>
            <a:pPr marL="228600" marR="0" lvl="0" indent="-190500" algn="l" rtl="0">
              <a:spcBef>
                <a:spcPts val="400"/>
              </a:spcBef>
              <a:buClr>
                <a:schemeClr val="lt2"/>
              </a:buClr>
              <a:buSzPct val="100000"/>
              <a:buFont typeface="Noto Sans Symbols"/>
              <a:buChar char="▪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“An Episode of War”</a:t>
            </a:r>
          </a:p>
          <a:p>
            <a:pPr marL="228600" marR="0" lvl="0" indent="-63500" algn="l" rtl="0">
              <a:spcBef>
                <a:spcPts val="400"/>
              </a:spcBef>
              <a:buClr>
                <a:schemeClr val="lt2"/>
              </a:buClr>
              <a:buFont typeface="Noto Sans Symbols"/>
              <a:buNone/>
            </a:pPr>
            <a:endParaRPr sz="20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" name="Shape 1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60873" y="1262519"/>
            <a:ext cx="2235199" cy="2971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Shape 14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038665" y="1444174"/>
            <a:ext cx="2089915" cy="27901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Perspective">
  <a:themeElements>
    <a:clrScheme name="Perspective">
      <a:dk1>
        <a:srgbClr val="000000"/>
      </a:dk1>
      <a:lt1>
        <a:srgbClr val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515</Words>
  <Application>Microsoft Office PowerPoint</Application>
  <PresentationFormat>On-screen Show (4:3)</PresentationFormat>
  <Paragraphs>75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Perspective</vt:lpstr>
      <vt:lpstr>Realism (1865-1915)</vt:lpstr>
      <vt:lpstr>Historical Context</vt:lpstr>
      <vt:lpstr>Genre/Style  Realism</vt:lpstr>
      <vt:lpstr>Genre/Style  Naturalism</vt:lpstr>
      <vt:lpstr>Genre/Style</vt:lpstr>
      <vt:lpstr>Major Writers: The Civil War </vt:lpstr>
      <vt:lpstr>Major Writers: The Civil War</vt:lpstr>
      <vt:lpstr>Major Writers: The Frontier (1865-1915) </vt:lpstr>
      <vt:lpstr>Major Writers: The Frontier (1865-1915) </vt:lpstr>
      <vt:lpstr>Major Writers: The Frontier (1865-1915) </vt:lpstr>
      <vt:lpstr>Major Writers: The Local Colorists (1865-1930) (Painted specific portraits of American regions)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Realism (1865-1915)</dc:title>
  <dc:creator>Madeleine Connolly</dc:creator>
  <cp:lastModifiedBy>Madeleine Connolly</cp:lastModifiedBy>
  <cp:revision>1</cp:revision>
  <dcterms:modified xsi:type="dcterms:W3CDTF">2015-12-01T14:23:47Z</dcterms:modified>
</cp:coreProperties>
</file>